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H Huang" initials="YH" lastIdx="1" clrIdx="0">
    <p:extLst>
      <p:ext uri="{19B8F6BF-5375-455C-9EA6-DF929625EA0E}">
        <p15:presenceInfo xmlns:p15="http://schemas.microsoft.com/office/powerpoint/2012/main" userId="c0a9e7887e875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07" autoAdjust="0"/>
  </p:normalViewPr>
  <p:slideViewPr>
    <p:cSldViewPr snapToGrid="0">
      <p:cViewPr varScale="1">
        <p:scale>
          <a:sx n="74" d="100"/>
          <a:sy n="74" d="100"/>
        </p:scale>
        <p:origin x="352" y="-4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1756D-8B86-4571-9232-4771F2FB8FC1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F0C14-46EE-40A7-BA7F-01E50E9D3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9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DataInput1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52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2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PopulationStructure5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6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PopulationStructure6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79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PopulationStructure7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27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4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3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7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1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2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7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DataInput2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9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5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520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31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116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 err="1"/>
              <a:t>AIReport</a:t>
            </a:r>
            <a:endParaRPr lang="en-GB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8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71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19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3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DataTransform1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33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PopulationStructure1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2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4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9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E76-14A5-465D-BE21-EE295935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32D24-2A50-48F5-88DB-3D7D30787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2C29-9F6D-4A6D-B21F-E1F5A515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0617-501C-418C-A294-D1923695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470E7-46E6-4CBF-B7AB-333F6CEF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E3F2-1350-4A6D-9A5B-0460ABE4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F733B-8DEF-4BAD-9B40-3A39B13BA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D6A4-67AC-4013-BF93-B0CB0248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962E-380C-4FE4-877F-6B00468D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D802-94E6-4F70-BEE8-C00CC1A7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2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3E5BD-0F47-48F4-8AD5-30DDD5EBC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08E6E-72CB-437C-B0F5-20EEC44B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1AAA-4DF5-4F3E-B43F-AD6ABC03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6F53-DF6A-4EAF-A019-395C4D0C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E408-9135-4379-979C-8DB86CA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05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7EF-8EB8-438E-B7CB-9CA938A7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A388-9736-483F-ADCE-AC0FA1F1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CBEF-6F78-4A51-83C2-C6C5469D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E05-C18D-472E-A973-C8853EDE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D124-2750-45C9-A6F5-A3B05C09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429-AA1A-41FD-AAFE-EA2F104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85B7-94E1-402F-8BB6-CCBFD520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8022D-9BF6-43DC-B5CE-05FDC04D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2B1E-C669-4CE4-A6F6-96A64EFE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6E29-29AA-4A91-A23C-CF66280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06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F936-6295-4654-AFAF-0AD0E595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E603-2231-4C27-9E5D-99BF04C09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CD5B-975B-43D2-837C-13F14041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04899-5AC0-475E-B2D2-4BB6637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FAF6F-282C-4F52-8FC1-DA257D1C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D459D-D130-4D0E-85C4-4A8CB00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37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D48F-FC54-48C2-952B-300EA6BF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9601-9C62-43D1-BEF5-2DA4A2F4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C5755-2AD2-4C03-94E8-785E3D38F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88C79-0918-40B9-A700-6E0F06BC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4CE1B-EDDF-41D1-823B-30F460964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4AD53-D2AF-4D15-BCEA-016EC3A3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24C94-3776-4D8B-9935-9AA87A0C2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A702-01D8-4372-85FB-1848F012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6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343-30B6-47D1-8D48-EB44A071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7529A-38CB-47DC-8A71-11C9A665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4A65A-7448-4C92-8557-385B7B83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0DF50-4B9F-41AC-B7A5-C7F8028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77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B6E2A-7D17-4A43-828A-0608D370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3ADAB-9500-416E-8DC3-FD05BD89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71E-1C32-4FC5-BDB0-2FD6BE6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54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176-344A-4EB3-8143-ED846D4D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4CA-8F98-4496-9FF1-607DB10A8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63066-4814-4F77-A54B-9332E2F92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20E51-95CF-403C-84FF-CF2F6C8A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2C468-A4FF-4110-98EE-9C858667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7B95-40B7-4854-B671-75C84EA8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9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B17A-FAAD-4F12-8FA3-57AF9BEA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DF0C-5B7B-454E-8B0E-FDFF65D09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0082A-58D9-4E2B-8E88-3D9B44C4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590D3-72E8-4F9F-8C76-3B8AD1E1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C0288-A95A-4EFB-A512-34621F0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F7733-4B1F-43CC-B3DF-8CEA3E0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6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CCD91-992C-42A0-85C0-023111B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1022C-87CD-4FA9-A346-9812EB02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4A456-147E-423B-850D-C389BEB2F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A53B6-27F5-4097-8FFB-2435BD1E0542}" type="datetimeFigureOut">
              <a:rPr lang="zh-TW" altLang="en-US" smtClean="0"/>
              <a:t>2025/2/28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4C72A-36D1-42CD-B824-C35EB6AEB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71A7-58EF-472D-A83D-AC2CDFABA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4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FD300C-1ACB-4DEA-94DA-1EE435A8CFB7}"/>
              </a:ext>
            </a:extLst>
          </p:cNvPr>
          <p:cNvGrpSpPr/>
          <p:nvPr/>
        </p:nvGrpSpPr>
        <p:grpSpPr>
          <a:xfrm>
            <a:off x="1849818" y="325657"/>
            <a:ext cx="8372211" cy="8318030"/>
            <a:chOff x="1849818" y="325657"/>
            <a:chExt cx="8372211" cy="83180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CF09BF-0ECA-4D50-85CB-F7896AC0D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604" r="1415"/>
            <a:stretch/>
          </p:blipFill>
          <p:spPr>
            <a:xfrm>
              <a:off x="1849820" y="673100"/>
              <a:ext cx="8372209" cy="3623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D1683F-7E48-4935-A3D5-F2290FB08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99" r="1415" b="4044"/>
            <a:stretch/>
          </p:blipFill>
          <p:spPr>
            <a:xfrm>
              <a:off x="1849820" y="4273550"/>
              <a:ext cx="8372209" cy="39667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A9409A-7243-4557-BFFF-4A429E586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0645" r="1415" b="179"/>
            <a:stretch/>
          </p:blipFill>
          <p:spPr>
            <a:xfrm>
              <a:off x="1849820" y="8233980"/>
              <a:ext cx="8372209" cy="4097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2F88CA-5B8C-4627-9170-A9B4B2599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198" r="1474"/>
            <a:stretch/>
          </p:blipFill>
          <p:spPr>
            <a:xfrm>
              <a:off x="1849819" y="1168400"/>
              <a:ext cx="8372209" cy="28574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0CDEFC-515D-48DC-B710-C805025D6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69" r="1214" b="6663"/>
            <a:stretch/>
          </p:blipFill>
          <p:spPr>
            <a:xfrm>
              <a:off x="1849818" y="325657"/>
              <a:ext cx="8372209" cy="415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8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AAC599-ED1B-4981-A977-EE28E1BB07A1}"/>
              </a:ext>
            </a:extLst>
          </p:cNvPr>
          <p:cNvGrpSpPr/>
          <p:nvPr/>
        </p:nvGrpSpPr>
        <p:grpSpPr>
          <a:xfrm>
            <a:off x="72223" y="-2009809"/>
            <a:ext cx="12047553" cy="10877618"/>
            <a:chOff x="311285" y="-2032000"/>
            <a:chExt cx="12047553" cy="108776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B6C9B-325A-4746-A716-DF3DA7730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13" r="1184" b="22429"/>
            <a:stretch/>
          </p:blipFill>
          <p:spPr>
            <a:xfrm>
              <a:off x="311285" y="-2032000"/>
              <a:ext cx="12047553" cy="49191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B33813-ECB1-4023-B810-3ACC1EC9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96" r="1184" b="6615"/>
            <a:stretch/>
          </p:blipFill>
          <p:spPr>
            <a:xfrm>
              <a:off x="311285" y="2861734"/>
              <a:ext cx="12047553" cy="5983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33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9FDB17-5778-4F72-9DDF-3209E04EA92E}"/>
              </a:ext>
            </a:extLst>
          </p:cNvPr>
          <p:cNvGrpSpPr/>
          <p:nvPr/>
        </p:nvGrpSpPr>
        <p:grpSpPr>
          <a:xfrm>
            <a:off x="80481" y="-1521432"/>
            <a:ext cx="12031038" cy="9900863"/>
            <a:chOff x="0" y="462337"/>
            <a:chExt cx="12031038" cy="9900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9A037-00F0-4C9E-81E5-1686BD256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4" r="1320" b="6800"/>
            <a:stretch/>
          </p:blipFill>
          <p:spPr>
            <a:xfrm>
              <a:off x="0" y="462337"/>
              <a:ext cx="12031038" cy="59281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D9C191-B1EA-4811-878B-4B4AE869D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8" r="1320" b="6431"/>
            <a:stretch/>
          </p:blipFill>
          <p:spPr>
            <a:xfrm>
              <a:off x="0" y="6390527"/>
              <a:ext cx="12031038" cy="3972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1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57BD1C-35A4-4182-BAEA-74EAA01D1C80}"/>
              </a:ext>
            </a:extLst>
          </p:cNvPr>
          <p:cNvGrpSpPr/>
          <p:nvPr/>
        </p:nvGrpSpPr>
        <p:grpSpPr>
          <a:xfrm>
            <a:off x="95250" y="-1731118"/>
            <a:ext cx="12001500" cy="10320236"/>
            <a:chOff x="0" y="419100"/>
            <a:chExt cx="12001500" cy="103202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F94DAA-82F6-4872-A1D0-B4EB2842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4" r="1563" b="6649"/>
            <a:stretch/>
          </p:blipFill>
          <p:spPr>
            <a:xfrm>
              <a:off x="0" y="419100"/>
              <a:ext cx="120015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924628-8C09-4D10-9F27-120E6198C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270" r="1563" b="7442"/>
            <a:stretch/>
          </p:blipFill>
          <p:spPr>
            <a:xfrm>
              <a:off x="0" y="6400800"/>
              <a:ext cx="12001500" cy="433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69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56A32B-E57A-4BF3-828A-8F1F15483158}"/>
              </a:ext>
            </a:extLst>
          </p:cNvPr>
          <p:cNvGrpSpPr/>
          <p:nvPr/>
        </p:nvGrpSpPr>
        <p:grpSpPr>
          <a:xfrm>
            <a:off x="0" y="0"/>
            <a:ext cx="12039600" cy="13792200"/>
            <a:chOff x="0" y="0"/>
            <a:chExt cx="12039600" cy="1379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C41ABE-E8EE-4C99-8889-49120B05C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2" r="1250" b="6649"/>
            <a:stretch/>
          </p:blipFill>
          <p:spPr>
            <a:xfrm>
              <a:off x="0" y="0"/>
              <a:ext cx="120396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C7C860-F78D-457E-90F0-7BADA85D0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70" r="1250" b="7555"/>
            <a:stretch/>
          </p:blipFill>
          <p:spPr>
            <a:xfrm>
              <a:off x="0" y="5981700"/>
              <a:ext cx="12039600" cy="588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97CAED-86CC-4BD1-9008-0E78494E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554" r="1250" b="25604"/>
            <a:stretch/>
          </p:blipFill>
          <p:spPr>
            <a:xfrm>
              <a:off x="0" y="11861800"/>
              <a:ext cx="12039600" cy="19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8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C54D4E-0905-45E8-AA18-55822685C123}"/>
              </a:ext>
            </a:extLst>
          </p:cNvPr>
          <p:cNvGrpSpPr/>
          <p:nvPr/>
        </p:nvGrpSpPr>
        <p:grpSpPr>
          <a:xfrm>
            <a:off x="0" y="-2845942"/>
            <a:ext cx="12041312" cy="16142842"/>
            <a:chOff x="0" y="-2845942"/>
            <a:chExt cx="12041312" cy="16142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2A7921-A794-4A47-8673-01F625FE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4" r="1236"/>
            <a:stretch/>
          </p:blipFill>
          <p:spPr>
            <a:xfrm>
              <a:off x="0" y="-2845942"/>
              <a:ext cx="12041312" cy="5458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2EA354-A21F-4517-B5B5-2F2C4F0A1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16" r="1236" b="8692"/>
            <a:stretch/>
          </p:blipFill>
          <p:spPr>
            <a:xfrm>
              <a:off x="0" y="2612134"/>
              <a:ext cx="12041312" cy="58332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A16A9-66F9-4D98-835A-76CF8F7F5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381" r="1236" b="8848"/>
            <a:stretch/>
          </p:blipFill>
          <p:spPr>
            <a:xfrm>
              <a:off x="0" y="8445358"/>
              <a:ext cx="12041312" cy="4851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47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6A5D2F-711E-4410-AF8E-25C5299AAD82}"/>
              </a:ext>
            </a:extLst>
          </p:cNvPr>
          <p:cNvGrpSpPr/>
          <p:nvPr/>
        </p:nvGrpSpPr>
        <p:grpSpPr>
          <a:xfrm>
            <a:off x="0" y="-2603500"/>
            <a:ext cx="12014200" cy="12633024"/>
            <a:chOff x="0" y="-2603500"/>
            <a:chExt cx="12014200" cy="126330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41DA96-A17C-4078-B670-816B22F71FFF}"/>
                </a:ext>
              </a:extLst>
            </p:cNvPr>
            <p:cNvGrpSpPr/>
            <p:nvPr/>
          </p:nvGrpSpPr>
          <p:grpSpPr>
            <a:xfrm>
              <a:off x="0" y="-2603500"/>
              <a:ext cx="12014200" cy="12633024"/>
              <a:chOff x="0" y="-2603500"/>
              <a:chExt cx="12014200" cy="126330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EB88BB5-8C48-4A34-A997-FD2BBF6CA4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3" r="1458" b="6455"/>
              <a:stretch/>
            </p:blipFill>
            <p:spPr>
              <a:xfrm>
                <a:off x="0" y="-2603500"/>
                <a:ext cx="12014200" cy="60204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77482D8-96B0-4F75-BAB4-7E3D78566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0154" r="1458" b="16295"/>
              <a:stretch/>
            </p:blipFill>
            <p:spPr>
              <a:xfrm>
                <a:off x="0" y="9095875"/>
                <a:ext cx="12014200" cy="933649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C7FBA-8F68-4ACE-8CF0-86CAA8B12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49" r="1458" b="10729"/>
            <a:stretch/>
          </p:blipFill>
          <p:spPr>
            <a:xfrm>
              <a:off x="0" y="3406186"/>
              <a:ext cx="12014200" cy="5698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09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D5439-A3EC-47DB-A551-0EA65D988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9" b="6769"/>
          <a:stretch/>
        </p:blipFill>
        <p:spPr>
          <a:xfrm>
            <a:off x="0" y="442762"/>
            <a:ext cx="12192000" cy="59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20C419-E6C9-4074-9582-0998040D263E}"/>
              </a:ext>
            </a:extLst>
          </p:cNvPr>
          <p:cNvGrpSpPr/>
          <p:nvPr/>
        </p:nvGrpSpPr>
        <p:grpSpPr>
          <a:xfrm>
            <a:off x="0" y="-2108201"/>
            <a:ext cx="12031579" cy="10617202"/>
            <a:chOff x="0" y="-2108201"/>
            <a:chExt cx="12031579" cy="106172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6C0226-91A5-42FE-A9A0-3E002477EEC2}"/>
                </a:ext>
              </a:extLst>
            </p:cNvPr>
            <p:cNvGrpSpPr/>
            <p:nvPr/>
          </p:nvGrpSpPr>
          <p:grpSpPr>
            <a:xfrm>
              <a:off x="0" y="-2108201"/>
              <a:ext cx="12031579" cy="10617202"/>
              <a:chOff x="0" y="-2108201"/>
              <a:chExt cx="12031579" cy="106172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EBC62A-9544-444D-82C5-33B949E11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403" r="1316" b="11032"/>
              <a:stretch/>
            </p:blipFill>
            <p:spPr>
              <a:xfrm>
                <a:off x="0" y="-2108201"/>
                <a:ext cx="12031579" cy="565992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4EC002C-24EA-4911-A7C5-526D120A6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105" r="1316" b="7192"/>
              <a:stretch/>
            </p:blipFill>
            <p:spPr>
              <a:xfrm>
                <a:off x="0" y="3551723"/>
                <a:ext cx="12031579" cy="4957278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0C18C-9302-4B6B-B4C5-5833EB1DF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1" t="30229" r="68515" b="35006"/>
            <a:stretch/>
          </p:blipFill>
          <p:spPr>
            <a:xfrm>
              <a:off x="160421" y="202131"/>
              <a:ext cx="2679032" cy="1744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82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6B1997-C6D2-4E57-8EE3-2879D2B622A8}"/>
              </a:ext>
            </a:extLst>
          </p:cNvPr>
          <p:cNvGrpSpPr/>
          <p:nvPr/>
        </p:nvGrpSpPr>
        <p:grpSpPr>
          <a:xfrm>
            <a:off x="0" y="-1866900"/>
            <a:ext cx="11963400" cy="19850100"/>
            <a:chOff x="0" y="-1866900"/>
            <a:chExt cx="11963400" cy="19850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0C69D8-7F50-4327-B2FB-EED742AFD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79" r="1875" b="8687"/>
            <a:stretch/>
          </p:blipFill>
          <p:spPr>
            <a:xfrm>
              <a:off x="0" y="-1866900"/>
              <a:ext cx="11963400" cy="5829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D33C-9A95-4311-98FC-F85D4A80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1" r="1875" b="23798"/>
            <a:stretch/>
          </p:blipFill>
          <p:spPr>
            <a:xfrm>
              <a:off x="0" y="3953933"/>
              <a:ext cx="11963400" cy="48090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291ED0-0627-4401-9DC1-904B5933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75"/>
            <a:stretch/>
          </p:blipFill>
          <p:spPr>
            <a:xfrm>
              <a:off x="0" y="8763000"/>
              <a:ext cx="11963400" cy="39134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D12D-F92A-414C-930E-899B7191A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875" b="10378"/>
            <a:stretch/>
          </p:blipFill>
          <p:spPr>
            <a:xfrm>
              <a:off x="0" y="12676403"/>
              <a:ext cx="11963400" cy="5306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34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1D8D5D-2A2B-42AA-AA27-431C549B49BF}"/>
              </a:ext>
            </a:extLst>
          </p:cNvPr>
          <p:cNvGrpSpPr/>
          <p:nvPr/>
        </p:nvGrpSpPr>
        <p:grpSpPr>
          <a:xfrm>
            <a:off x="-1" y="-1248195"/>
            <a:ext cx="12023388" cy="18012196"/>
            <a:chOff x="-1" y="-1248195"/>
            <a:chExt cx="12023388" cy="180121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2A3C7B-F341-4D22-B88C-9AF3297F0E9B}"/>
                </a:ext>
              </a:extLst>
            </p:cNvPr>
            <p:cNvGrpSpPr/>
            <p:nvPr/>
          </p:nvGrpSpPr>
          <p:grpSpPr>
            <a:xfrm>
              <a:off x="-1" y="-1248195"/>
              <a:ext cx="12023388" cy="18012196"/>
              <a:chOff x="-1" y="-1248195"/>
              <a:chExt cx="12023388" cy="1801219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2C2E0C2-348C-4187-9680-AD69F93DD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63" r="579" b="19371"/>
              <a:stretch/>
            </p:blipFill>
            <p:spPr>
              <a:xfrm>
                <a:off x="-1" y="-1248195"/>
                <a:ext cx="12023387" cy="516577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E2F65A9-3D34-4A68-842D-01641FC09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66" r="1383" b="8797"/>
              <a:stretch/>
            </p:blipFill>
            <p:spPr>
              <a:xfrm>
                <a:off x="0" y="3917576"/>
                <a:ext cx="12023387" cy="58295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CB4CDF-35C3-4E70-ABCC-5D1A0564A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020" r="1383"/>
              <a:stretch/>
            </p:blipFill>
            <p:spPr>
              <a:xfrm>
                <a:off x="0" y="9747114"/>
                <a:ext cx="12023387" cy="431782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61B94DD-80B4-41BB-8213-4B2E2284C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383" b="18616"/>
              <a:stretch/>
            </p:blipFill>
            <p:spPr>
              <a:xfrm>
                <a:off x="0" y="14064943"/>
                <a:ext cx="12023387" cy="2699058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F60BD-8628-4D37-84E5-CCCD54B7B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65" t="30427" r="5604" b="35328"/>
            <a:stretch/>
          </p:blipFill>
          <p:spPr>
            <a:xfrm>
              <a:off x="259881" y="1157437"/>
              <a:ext cx="2521405" cy="1662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3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26CC8-F73C-4AE4-98AE-093B6E31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6" b="7022"/>
          <a:stretch/>
        </p:blipFill>
        <p:spPr>
          <a:xfrm>
            <a:off x="0" y="454793"/>
            <a:ext cx="12192000" cy="59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E456CA-2584-482F-9A1F-358A5B58AD87}"/>
              </a:ext>
            </a:extLst>
          </p:cNvPr>
          <p:cNvGrpSpPr/>
          <p:nvPr/>
        </p:nvGrpSpPr>
        <p:grpSpPr>
          <a:xfrm>
            <a:off x="0" y="-2565400"/>
            <a:ext cx="12014200" cy="12611101"/>
            <a:chOff x="0" y="-2565400"/>
            <a:chExt cx="12014200" cy="12611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D3D402-2C61-42EB-8FDA-AF7379493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1" r="1458"/>
            <a:stretch/>
          </p:blipFill>
          <p:spPr>
            <a:xfrm>
              <a:off x="0" y="-2565400"/>
              <a:ext cx="12014200" cy="55609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6A584-97AC-4028-AD2A-5333358FE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23" r="1458" b="6952"/>
            <a:stretch/>
          </p:blipFill>
          <p:spPr>
            <a:xfrm>
              <a:off x="0" y="2995585"/>
              <a:ext cx="12014200" cy="59452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2EA472-E0E6-4F2D-B4D4-2CE6904E3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548" r="1458" b="7486"/>
            <a:stretch/>
          </p:blipFill>
          <p:spPr>
            <a:xfrm>
              <a:off x="0" y="8940801"/>
              <a:ext cx="120142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03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D5F8E0-ACFA-4CA1-8979-B499FC7B7098}"/>
              </a:ext>
            </a:extLst>
          </p:cNvPr>
          <p:cNvGrpSpPr/>
          <p:nvPr/>
        </p:nvGrpSpPr>
        <p:grpSpPr>
          <a:xfrm>
            <a:off x="0" y="-1651001"/>
            <a:ext cx="12026900" cy="9232902"/>
            <a:chOff x="0" y="-1651001"/>
            <a:chExt cx="12026900" cy="92329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4DA0C-DA9B-408B-8661-C9BDA3D8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5" r="1354" b="6543"/>
            <a:stretch/>
          </p:blipFill>
          <p:spPr>
            <a:xfrm>
              <a:off x="0" y="-1651001"/>
              <a:ext cx="12026900" cy="5969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6A4AC7-F512-41EF-A5D9-24694AE12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215" r="1354" b="12988"/>
            <a:stretch/>
          </p:blipFill>
          <p:spPr>
            <a:xfrm>
              <a:off x="0" y="4305301"/>
              <a:ext cx="120269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02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9541C-79CB-49EB-B4A9-E7858C598FEA}"/>
              </a:ext>
            </a:extLst>
          </p:cNvPr>
          <p:cNvGrpSpPr/>
          <p:nvPr/>
        </p:nvGrpSpPr>
        <p:grpSpPr>
          <a:xfrm>
            <a:off x="0" y="0"/>
            <a:ext cx="12021954" cy="7368807"/>
            <a:chOff x="0" y="0"/>
            <a:chExt cx="12021954" cy="7368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06F76-DAC3-4DB5-B583-DF1B31F75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67" r="1394" b="73193"/>
            <a:stretch/>
          </p:blipFill>
          <p:spPr>
            <a:xfrm>
              <a:off x="0" y="0"/>
              <a:ext cx="12021954" cy="1414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605D6-96A5-49A5-A3F0-052481867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60" r="1394" b="6889"/>
            <a:stretch/>
          </p:blipFill>
          <p:spPr>
            <a:xfrm>
              <a:off x="0" y="1414914"/>
              <a:ext cx="12021954" cy="59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03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A69059-293C-4F90-A875-4CA921B08EC6}"/>
              </a:ext>
            </a:extLst>
          </p:cNvPr>
          <p:cNvGrpSpPr/>
          <p:nvPr/>
        </p:nvGrpSpPr>
        <p:grpSpPr>
          <a:xfrm>
            <a:off x="0" y="-622300"/>
            <a:ext cx="12039600" cy="8483600"/>
            <a:chOff x="-7198468" y="-2070100"/>
            <a:chExt cx="12039600" cy="848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A52882-90B8-4C1B-B117-6F5211E40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63" r="1250" b="14516"/>
            <a:stretch/>
          </p:blipFill>
          <p:spPr>
            <a:xfrm>
              <a:off x="-7198468" y="-2070100"/>
              <a:ext cx="12039600" cy="541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47617-4504-4C1C-A57C-A2B1D59F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935" r="1135" b="7250"/>
            <a:stretch/>
          </p:blipFill>
          <p:spPr>
            <a:xfrm>
              <a:off x="-7198468" y="3340100"/>
              <a:ext cx="12039600" cy="30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39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EEB463-2926-4415-B9CF-C5D54945974C}"/>
              </a:ext>
            </a:extLst>
          </p:cNvPr>
          <p:cNvGrpSpPr/>
          <p:nvPr/>
        </p:nvGrpSpPr>
        <p:grpSpPr>
          <a:xfrm>
            <a:off x="0" y="-3439117"/>
            <a:ext cx="12039600" cy="14850426"/>
            <a:chOff x="0" y="-3515317"/>
            <a:chExt cx="12039600" cy="14850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69587F-6A50-43E2-A1FE-A66BC93F3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51" r="1250" b="7682"/>
            <a:stretch/>
          </p:blipFill>
          <p:spPr>
            <a:xfrm>
              <a:off x="0" y="-3515317"/>
              <a:ext cx="12039600" cy="5852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82767A-1406-477F-B56E-9670E9573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50" b="11401"/>
            <a:stretch/>
          </p:blipFill>
          <p:spPr>
            <a:xfrm>
              <a:off x="0" y="2336800"/>
              <a:ext cx="12039600" cy="5651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70A164-B61B-4ABA-BEDC-20F9BA6A3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50" b="12640"/>
            <a:stretch/>
          </p:blipFill>
          <p:spPr>
            <a:xfrm>
              <a:off x="0" y="7988300"/>
              <a:ext cx="12039600" cy="3346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020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1F0281-C211-4F1A-973A-859FFB195C3D}"/>
              </a:ext>
            </a:extLst>
          </p:cNvPr>
          <p:cNvGrpSpPr/>
          <p:nvPr/>
        </p:nvGrpSpPr>
        <p:grpSpPr>
          <a:xfrm>
            <a:off x="80481" y="-2369335"/>
            <a:ext cx="12031038" cy="13173254"/>
            <a:chOff x="0" y="-2013735"/>
            <a:chExt cx="12031038" cy="131732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A96265-3253-48B6-882D-7B4E99CCA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71" r="1320"/>
            <a:stretch/>
          </p:blipFill>
          <p:spPr>
            <a:xfrm>
              <a:off x="0" y="-2013735"/>
              <a:ext cx="12031038" cy="56567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66D59E-9138-41F4-B7C4-21200F113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9" r="1320" b="1"/>
            <a:stretch/>
          </p:blipFill>
          <p:spPr>
            <a:xfrm>
              <a:off x="0" y="3643008"/>
              <a:ext cx="12031038" cy="41937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C0D979-FBFE-46E1-BBDB-B36F2DBAD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20"/>
            <a:stretch/>
          </p:blipFill>
          <p:spPr>
            <a:xfrm>
              <a:off x="0" y="7836739"/>
              <a:ext cx="12031038" cy="332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485D9A-A36E-49DC-8DB2-56D787772A50}"/>
              </a:ext>
            </a:extLst>
          </p:cNvPr>
          <p:cNvGrpSpPr/>
          <p:nvPr/>
        </p:nvGrpSpPr>
        <p:grpSpPr>
          <a:xfrm>
            <a:off x="0" y="0"/>
            <a:ext cx="12041312" cy="21820281"/>
            <a:chOff x="0" y="0"/>
            <a:chExt cx="12041312" cy="21820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3B30B4-ACFC-4AF8-BB33-142BE6368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36"/>
            <a:stretch/>
          </p:blipFill>
          <p:spPr>
            <a:xfrm>
              <a:off x="0" y="0"/>
              <a:ext cx="12041312" cy="57624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951BD-7972-4E0C-A53A-0B9B75CC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36"/>
            <a:stretch/>
          </p:blipFill>
          <p:spPr>
            <a:xfrm>
              <a:off x="0" y="5762451"/>
              <a:ext cx="12041312" cy="589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C108AA-72FC-4A15-965C-91210018F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36"/>
            <a:stretch/>
          </p:blipFill>
          <p:spPr>
            <a:xfrm>
              <a:off x="0" y="11658322"/>
              <a:ext cx="12041312" cy="59784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B46455-31A1-40FD-B9C2-803B0E444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47" r="1236"/>
            <a:stretch/>
          </p:blipFill>
          <p:spPr>
            <a:xfrm>
              <a:off x="0" y="17636786"/>
              <a:ext cx="12041312" cy="4183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89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7531F4-0AD6-4956-A6AF-38D21644C7AC}"/>
              </a:ext>
            </a:extLst>
          </p:cNvPr>
          <p:cNvGrpSpPr/>
          <p:nvPr/>
        </p:nvGrpSpPr>
        <p:grpSpPr>
          <a:xfrm>
            <a:off x="0" y="-2455524"/>
            <a:ext cx="12061861" cy="13377523"/>
            <a:chOff x="0" y="-2455524"/>
            <a:chExt cx="12061861" cy="133775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C46AE7-5990-456B-A001-F3B73C55A942}"/>
                </a:ext>
              </a:extLst>
            </p:cNvPr>
            <p:cNvGrpSpPr/>
            <p:nvPr/>
          </p:nvGrpSpPr>
          <p:grpSpPr>
            <a:xfrm>
              <a:off x="0" y="-2455524"/>
              <a:ext cx="12061861" cy="13377523"/>
              <a:chOff x="0" y="-2455524"/>
              <a:chExt cx="12061861" cy="1337752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861990D-71D6-46D6-9ABD-182E0A7D9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48" r="1067"/>
              <a:stretch/>
            </p:blipFill>
            <p:spPr>
              <a:xfrm>
                <a:off x="0" y="-2455524"/>
                <a:ext cx="12061861" cy="588452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1A30AB-DEC1-44BD-AA57-218A8BC3C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618" r="1067"/>
              <a:stretch/>
            </p:blipFill>
            <p:spPr>
              <a:xfrm>
                <a:off x="0" y="3429000"/>
                <a:ext cx="12061861" cy="598032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7F950D-18EA-4144-A1FD-4627C482C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067" b="-4426"/>
              <a:stretch/>
            </p:blipFill>
            <p:spPr>
              <a:xfrm>
                <a:off x="0" y="9409326"/>
                <a:ext cx="12061861" cy="1512673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D15DEE-AE1D-4A0E-987D-8384237D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7072" y="-127887"/>
              <a:ext cx="8909803" cy="5173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30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E9C161-9D27-413D-A36A-94EE1758527D}"/>
              </a:ext>
            </a:extLst>
          </p:cNvPr>
          <p:cNvGrpSpPr/>
          <p:nvPr/>
        </p:nvGrpSpPr>
        <p:grpSpPr>
          <a:xfrm>
            <a:off x="0" y="0"/>
            <a:ext cx="11989881" cy="7959158"/>
            <a:chOff x="0" y="0"/>
            <a:chExt cx="11989881" cy="79591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D76F0C-3C1B-43EE-BCBF-81B47D2FD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48" r="1658" b="9466"/>
            <a:stretch/>
          </p:blipFill>
          <p:spPr>
            <a:xfrm>
              <a:off x="0" y="0"/>
              <a:ext cx="11989881" cy="58190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FE7084-F7E6-47B3-9D2B-F1A1BB81A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841" r="1658" b="6940"/>
            <a:stretch/>
          </p:blipFill>
          <p:spPr>
            <a:xfrm>
              <a:off x="0" y="5819072"/>
              <a:ext cx="11989881" cy="214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1BEBC2-FA42-45C2-A65A-BADC88EDB22F}"/>
              </a:ext>
            </a:extLst>
          </p:cNvPr>
          <p:cNvGrpSpPr/>
          <p:nvPr/>
        </p:nvGrpSpPr>
        <p:grpSpPr>
          <a:xfrm>
            <a:off x="0" y="0"/>
            <a:ext cx="12010490" cy="10982778"/>
            <a:chOff x="0" y="0"/>
            <a:chExt cx="12010490" cy="10982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9EE2CF-B403-4031-A4A0-948577FE5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53" r="1489"/>
            <a:stretch/>
          </p:blipFill>
          <p:spPr>
            <a:xfrm>
              <a:off x="0" y="0"/>
              <a:ext cx="12010490" cy="59547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49D08-3676-4A13-9925-6737E546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9" r="1489"/>
            <a:stretch/>
          </p:blipFill>
          <p:spPr>
            <a:xfrm>
              <a:off x="0" y="5954784"/>
              <a:ext cx="12010490" cy="5027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49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E19382-F2BA-4C24-9C7E-295592DB7620}"/>
              </a:ext>
            </a:extLst>
          </p:cNvPr>
          <p:cNvGrpSpPr/>
          <p:nvPr/>
        </p:nvGrpSpPr>
        <p:grpSpPr>
          <a:xfrm>
            <a:off x="70206" y="-2851151"/>
            <a:ext cx="12051587" cy="12560301"/>
            <a:chOff x="0" y="-2946400"/>
            <a:chExt cx="12051587" cy="12560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B86894-8606-48D0-BF69-E43384DD2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05" r="1152"/>
            <a:stretch/>
          </p:blipFill>
          <p:spPr>
            <a:xfrm>
              <a:off x="0" y="-2946400"/>
              <a:ext cx="12051587" cy="5506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5A5E4E-2ABF-445F-8D46-60F9C767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35" r="1152"/>
            <a:stretch/>
          </p:blipFill>
          <p:spPr>
            <a:xfrm>
              <a:off x="0" y="2560120"/>
              <a:ext cx="12051587" cy="5986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1369E7-8DD4-4B12-AA2A-589E4B724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262" r="1152" b="20187"/>
            <a:stretch/>
          </p:blipFill>
          <p:spPr>
            <a:xfrm>
              <a:off x="0" y="8546223"/>
              <a:ext cx="12051587" cy="1067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65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ECA8-325E-45CE-AEDC-358E20A03C53}"/>
              </a:ext>
            </a:extLst>
          </p:cNvPr>
          <p:cNvGrpSpPr/>
          <p:nvPr/>
        </p:nvGrpSpPr>
        <p:grpSpPr>
          <a:xfrm>
            <a:off x="84306" y="-1257300"/>
            <a:ext cx="12023387" cy="10827963"/>
            <a:chOff x="84306" y="-1257300"/>
            <a:chExt cx="12023387" cy="10827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8D6F46-8C4E-4654-9D18-021568BA0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52" r="1383" b="1870"/>
            <a:stretch/>
          </p:blipFill>
          <p:spPr>
            <a:xfrm>
              <a:off x="84306" y="-1257300"/>
              <a:ext cx="12023387" cy="5816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5E85DE-7814-4F59-ADD7-5579B3349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174" r="1383" b="6723"/>
            <a:stretch/>
          </p:blipFill>
          <p:spPr>
            <a:xfrm>
              <a:off x="84306" y="4559300"/>
              <a:ext cx="12023387" cy="501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48</Words>
  <Application>Microsoft Office PowerPoint</Application>
  <PresentationFormat>Widescreen</PresentationFormat>
  <Paragraphs>48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YH Huang</dc:creator>
  <cp:lastModifiedBy>YH Huang</cp:lastModifiedBy>
  <cp:revision>44</cp:revision>
  <dcterms:created xsi:type="dcterms:W3CDTF">2025-02-12T21:48:18Z</dcterms:created>
  <dcterms:modified xsi:type="dcterms:W3CDTF">2025-02-28T02:06:00Z</dcterms:modified>
</cp:coreProperties>
</file>